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8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81" d="100"/>
          <a:sy n="81" d="100"/>
        </p:scale>
        <p:origin x="-300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158984" y="1792224"/>
            <a:ext cx="990599" cy="304799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fld id="{E9462EF3-3C4F-43EE-ACEE-D4B806740EA3}" type="datetimeFigureOut">
              <a:rPr lang="en-US" dirty="0"/>
              <a:pPr/>
              <a:t>5/14/2019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1976" y="3227832"/>
            <a:ext cx="3867912" cy="310896"/>
          </a:xfrm>
        </p:spPr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8" name="Rectangle 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</p:spPr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C0EF2-9919-473B-8215-8616BAF10692}" type="datetimeFigureOut">
              <a:rPr lang="en-US" dirty="0"/>
              <a:t>5/14/2019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</p:spPr>
        <p:txBody>
          <a:bodyPr anchor="ctr" anchorCtr="0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</p:spPr>
        <p:txBody>
          <a:bodyPr anchor="ctr" anchorCtr="0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472EB-AC54-4713-BFC2-BEB621108C63}" type="datetimeFigureOut">
              <a:rPr lang="en-US" dirty="0"/>
              <a:t>5/14/2019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8032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2603500"/>
            <a:ext cx="4828032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55A0C-791E-4545-B787-F98AD45CD761}" type="datetimeFigureOut">
              <a:rPr lang="en-US" dirty="0"/>
              <a:t>5/14/2019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98448"/>
            <a:ext cx="4828032" cy="284378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1" y="3187921"/>
            <a:ext cx="4825160" cy="285431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6B77-F4F4-4427-AC4F-9A623798AD82}" type="datetimeFigureOut">
              <a:rPr lang="en-US" dirty="0"/>
              <a:t>5/14/2019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E790C-34EB-4565-8437-CACF4CDB7822}" type="datetimeFigureOut">
              <a:rPr lang="en-US" dirty="0"/>
              <a:t>5/14/2019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A4C11-22B8-4A4E-8126-B3AF6B948A8E}" type="datetimeFigureOut">
              <a:rPr lang="en-US" dirty="0"/>
              <a:t>5/14/2019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008" y="1447800"/>
            <a:ext cx="5195997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3" y="3129280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D06B6-C816-4861-964D-15A98395707D}" type="datetimeFigureOut">
              <a:rPr lang="en-US" dirty="0"/>
              <a:t>5/14/2019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1A8AB-EA7C-4B1B-9D73-E2551851FABE}" type="datetimeFigureOut">
              <a:rPr lang="en-US" dirty="0"/>
              <a:t>5/14/2019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7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3B39-165A-4B68-AA5C-581F5336313C}" type="datetimeFigureOut">
              <a:rPr lang="en-US" dirty="0"/>
              <a:t>5/14/2019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4" y="3547872"/>
            <a:ext cx="8825659" cy="2478024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C8C57-33F9-4259-AC4F-0E3F5BEC9B94}" type="datetimeFigureOut">
              <a:rPr lang="en-US" dirty="0"/>
              <a:t>5/14/2019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2" name="TextBox 11"/>
          <p:cNvSpPr txBox="1"/>
          <p:nvPr/>
        </p:nvSpPr>
        <p:spPr bwMode="gray">
          <a:xfrm>
            <a:off x="898295" y="59676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9715063" y="2629300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8772B-8FA2-401F-A0A1-A59855EDBC3E}" type="datetimeFigureOut">
              <a:rPr lang="en-US" dirty="0"/>
              <a:t>5/14/2019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D5BDE-5A90-4611-82E9-0FC5746D30C5}" type="datetimeFigureOut">
              <a:rPr lang="en-US" dirty="0"/>
              <a:t>5/14/2019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4"/>
            <a:ext cx="3129168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5380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4"/>
            <a:ext cx="3145380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595032"/>
            <a:ext cx="3161029" cy="58473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79764"/>
            <a:ext cx="3161029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991" y="2603500"/>
            <a:ext cx="32564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5824" y="2603500"/>
            <a:ext cx="0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A17D-0BEA-4E76-A7FC-F7C188BC48D1}" type="datetimeFigureOut">
              <a:rPr lang="en-US" dirty="0"/>
              <a:t>5/14/2019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7"/>
            <a:ext cx="3050438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8"/>
            <a:ext cx="3050438" cy="91257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3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3" y="5109107"/>
            <a:ext cx="3050438" cy="91794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245" y="2603500"/>
            <a:ext cx="1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7352" y="2603500"/>
            <a:ext cx="0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AC7D-18CA-4236-82B9-D75EB1D66EAE}" type="datetimeFigureOut">
              <a:rPr lang="en-US" dirty="0"/>
              <a:t>5/14/2019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595033"/>
            <a:ext cx="8825659" cy="3424768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8300E-C023-45CD-A0BE-EDB7A8C6EA8B}" type="datetimeFigureOut">
              <a:rPr lang="en-US" dirty="0"/>
              <a:t>5/14/2019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6"/>
            <a:ext cx="1441567" cy="4748591"/>
          </a:xfrm>
          <a:prstGeom prst="rect">
            <a:avLst/>
          </a:prstGeo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5"/>
            <a:ext cx="6256025" cy="474859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20EAD-E369-4933-8469-ED7764B56A1B}" type="datetimeFigureOut">
              <a:rPr lang="en-US" dirty="0"/>
              <a:t>5/14/2019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7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0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391656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0786BE5-D2A3-4BF0-8B30-D7403E61B3DC}" type="datetimeFigureOut">
              <a:rPr lang="en-US" dirty="0"/>
              <a:t>5/14/2019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784" y="6391656"/>
            <a:ext cx="3867912" cy="310896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www.youtube.com/watch?v=faXyUo2yhpQ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hyperlink" Target="https://www.youtube.com/watch?v=4-lqweHDPow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www.youtube.com/watch?v=buCd72C1oGA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uff.co.nz/entertainment/film/102835600/a-quiet-place-millicent-simmonds-discusses-being-a-young-deaf-actress-in-hollywood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hyperlink" Target="https://www.youtube.com/watch?v=6HzIU5FHlFk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jpg"/><Relationship Id="rId4" Type="http://schemas.openxmlformats.org/officeDocument/2006/relationships/hyperlink" Target="http://www.dailymotion.com/video/x4tud5o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youtube.com/watch?v=IbLz9-riRGM" TargetMode="Externa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bBZjT7nuoA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youtube.com/watch?v=3tUCuMSPQwE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youtube.com/watch?v=1kQPZdQxDbo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www.bing.com/videos/search?q=hearing+dog&amp;&amp;view=detail&amp;mid=3AFF64162CA704B6CF553AFF64162CA704B6CF55&amp;&amp;FORM=VRDGAR" TargetMode="Externa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youtube.com/watch?v=74wFPwsG_QA" TargetMode="External"/><Relationship Id="rId4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Deaf and Hard of Hearing: perspectives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811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Deafhood or Deafness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36" y="2598821"/>
            <a:ext cx="6099825" cy="3504723"/>
          </a:xfrm>
        </p:spPr>
      </p:pic>
    </p:spTree>
    <p:extLst>
      <p:ext uri="{BB962C8B-B14F-4D97-AF65-F5344CB8AC3E}">
        <p14:creationId xmlns:p14="http://schemas.microsoft.com/office/powerpoint/2010/main" val="246480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Nyle</a:t>
            </a:r>
            <a:r>
              <a:rPr lang="en-US" dirty="0" smtClean="0"/>
              <a:t> </a:t>
            </a:r>
            <a:r>
              <a:rPr lang="en-US" dirty="0" err="1" smtClean="0"/>
              <a:t>DiMarco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357212"/>
            <a:ext cx="4828032" cy="576262"/>
          </a:xfrm>
        </p:spPr>
        <p:txBody>
          <a:bodyPr/>
          <a:lstStyle/>
          <a:p>
            <a:pPr algn="ctr"/>
            <a:r>
              <a:rPr lang="en-US" dirty="0" smtClean="0">
                <a:hlinkClick r:id="rId2"/>
              </a:rPr>
              <a:t>My Deaf Family Video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4299" y="3198813"/>
            <a:ext cx="2170390" cy="2843212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6901" y="2357212"/>
            <a:ext cx="4828032" cy="576262"/>
          </a:xfrm>
        </p:spPr>
        <p:txBody>
          <a:bodyPr/>
          <a:lstStyle/>
          <a:p>
            <a:pPr algn="ctr"/>
            <a:r>
              <a:rPr lang="en-US" dirty="0" smtClean="0">
                <a:hlinkClick r:id="rId4"/>
              </a:rPr>
              <a:t>Dancing With the Stars Video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894" y="3187700"/>
            <a:ext cx="3896049" cy="2854325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7" t="7655"/>
          <a:stretch/>
        </p:blipFill>
        <p:spPr>
          <a:xfrm>
            <a:off x="7201121" y="532554"/>
            <a:ext cx="2839593" cy="176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29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Derrick Coleman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57300" y="2535209"/>
            <a:ext cx="4000500" cy="576262"/>
          </a:xfrm>
        </p:spPr>
        <p:txBody>
          <a:bodyPr/>
          <a:lstStyle/>
          <a:p>
            <a:pPr algn="ctr"/>
            <a:r>
              <a:rPr lang="en-US" dirty="0" smtClean="0">
                <a:hlinkClick r:id="rId2"/>
              </a:rPr>
              <a:t>Duracell Video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539" y="629612"/>
            <a:ext cx="3711074" cy="208747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812" y="3299487"/>
            <a:ext cx="3401209" cy="341376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52" b="7837"/>
          <a:stretch/>
        </p:blipFill>
        <p:spPr>
          <a:xfrm>
            <a:off x="1540293" y="3154734"/>
            <a:ext cx="3593181" cy="370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Millicent Simmonds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625" y="2837112"/>
            <a:ext cx="5007886" cy="3555499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479" y="2153567"/>
            <a:ext cx="4828032" cy="576262"/>
          </a:xfrm>
        </p:spPr>
        <p:txBody>
          <a:bodyPr/>
          <a:lstStyle/>
          <a:p>
            <a:pPr algn="ctr"/>
            <a:r>
              <a:rPr lang="en-US" dirty="0" smtClean="0">
                <a:hlinkClick r:id="rId3"/>
              </a:rPr>
              <a:t>Quiet Place Interview Video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578" y="2191710"/>
            <a:ext cx="2449801" cy="4666290"/>
          </a:xfrm>
        </p:spPr>
      </p:pic>
    </p:spTree>
    <p:extLst>
      <p:ext uri="{BB962C8B-B14F-4D97-AF65-F5344CB8AC3E}">
        <p14:creationId xmlns:p14="http://schemas.microsoft.com/office/powerpoint/2010/main" val="273373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Katie </a:t>
            </a:r>
            <a:r>
              <a:rPr lang="en-US" dirty="0" err="1" smtClean="0"/>
              <a:t>LeClerc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>
                <a:hlinkClick r:id="rId2"/>
              </a:rPr>
              <a:t>Purple Video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757" y="3342053"/>
            <a:ext cx="4800318" cy="2700179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 smtClean="0">
                <a:hlinkClick r:id="rId4"/>
              </a:rPr>
              <a:t>SAB Video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823"/>
          <a:stretch/>
        </p:blipFill>
        <p:spPr>
          <a:xfrm>
            <a:off x="6625808" y="3342053"/>
            <a:ext cx="4234698" cy="3085638"/>
          </a:xfrm>
        </p:spPr>
      </p:pic>
    </p:spTree>
    <p:extLst>
      <p:ext uri="{BB962C8B-B14F-4D97-AF65-F5344CB8AC3E}">
        <p14:creationId xmlns:p14="http://schemas.microsoft.com/office/powerpoint/2010/main" val="130686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Deaf Music Videos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3" y="2606040"/>
            <a:ext cx="9673467" cy="576262"/>
          </a:xfrm>
        </p:spPr>
        <p:txBody>
          <a:bodyPr/>
          <a:lstStyle/>
          <a:p>
            <a:pPr algn="ctr"/>
            <a:r>
              <a:rPr lang="en-US" dirty="0" smtClean="0">
                <a:hlinkClick r:id="rId2"/>
              </a:rPr>
              <a:t>We are </a:t>
            </a:r>
            <a:r>
              <a:rPr lang="en-US" dirty="0" err="1" smtClean="0">
                <a:hlinkClick r:id="rId2"/>
              </a:rPr>
              <a:t>gonna</a:t>
            </a:r>
            <a:r>
              <a:rPr lang="en-US" dirty="0" smtClean="0">
                <a:hlinkClick r:id="rId2"/>
              </a:rPr>
              <a:t> be friends Video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14"/>
          <a:stretch/>
        </p:blipFill>
        <p:spPr>
          <a:xfrm>
            <a:off x="2928501" y="3689685"/>
            <a:ext cx="5677192" cy="273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59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Deaf culture vs Hearing culture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87"/>
          <a:stretch/>
        </p:blipFill>
        <p:spPr>
          <a:xfrm>
            <a:off x="610771" y="2357978"/>
            <a:ext cx="5597524" cy="4781030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798" y="2277768"/>
            <a:ext cx="2909570" cy="3764257"/>
          </a:xfrm>
        </p:spPr>
      </p:pic>
    </p:spTree>
    <p:extLst>
      <p:ext uri="{BB962C8B-B14F-4D97-AF65-F5344CB8AC3E}">
        <p14:creationId xmlns:p14="http://schemas.microsoft.com/office/powerpoint/2010/main" val="1137614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So, how does D/deafness happen?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956" y="2495477"/>
            <a:ext cx="4801728" cy="3779786"/>
          </a:xfrm>
        </p:spPr>
      </p:pic>
    </p:spTree>
    <p:extLst>
      <p:ext uri="{BB962C8B-B14F-4D97-AF65-F5344CB8AC3E}">
        <p14:creationId xmlns:p14="http://schemas.microsoft.com/office/powerpoint/2010/main" val="608875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Deafness </a:t>
            </a:r>
            <a:r>
              <a:rPr lang="en-US" dirty="0" smtClean="0"/>
              <a:t>look </a:t>
            </a:r>
            <a:r>
              <a:rPr lang="en-US" dirty="0" smtClean="0"/>
              <a:t>like?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16" y="2239107"/>
            <a:ext cx="4274431" cy="4517499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62" r="2164"/>
          <a:stretch/>
        </p:blipFill>
        <p:spPr>
          <a:xfrm>
            <a:off x="7024916" y="2379785"/>
            <a:ext cx="4240960" cy="437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4913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Deafness sound like?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266" y="2566554"/>
            <a:ext cx="5960294" cy="2997711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00470" y="4603540"/>
            <a:ext cx="4828032" cy="576262"/>
          </a:xfrm>
        </p:spPr>
        <p:txBody>
          <a:bodyPr/>
          <a:lstStyle/>
          <a:p>
            <a:pPr algn="ctr"/>
            <a:r>
              <a:rPr lang="en-US" dirty="0" smtClean="0">
                <a:hlinkClick r:id="rId3"/>
              </a:rPr>
              <a:t>Levels of Hearing Loss Video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  <a:p>
            <a:pPr algn="ctr"/>
            <a:r>
              <a:rPr lang="en-US" dirty="0" smtClean="0">
                <a:hlinkClick r:id="rId4"/>
              </a:rPr>
              <a:t>Bad </a:t>
            </a:r>
            <a:r>
              <a:rPr lang="en-US" dirty="0" err="1" smtClean="0">
                <a:hlinkClick r:id="rId4"/>
              </a:rPr>
              <a:t>Lipreading</a:t>
            </a:r>
            <a:r>
              <a:rPr lang="en-US" dirty="0" smtClean="0">
                <a:hlinkClick r:id="rId4"/>
              </a:rPr>
              <a:t> Video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803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options are there?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978" y="2497889"/>
            <a:ext cx="4953778" cy="3715334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16"/>
          <a:stretch/>
        </p:blipFill>
        <p:spPr>
          <a:xfrm>
            <a:off x="948637" y="2763982"/>
            <a:ext cx="3730918" cy="3069970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9430" y="5925092"/>
            <a:ext cx="6411096" cy="576262"/>
          </a:xfrm>
        </p:spPr>
        <p:txBody>
          <a:bodyPr/>
          <a:lstStyle/>
          <a:p>
            <a:pPr algn="ctr"/>
            <a:r>
              <a:rPr lang="en-US" dirty="0" smtClean="0">
                <a:hlinkClick r:id="rId4"/>
              </a:rPr>
              <a:t>Cochlear Implant sounds like Video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107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Hearing Dogs?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9430" y="5925092"/>
            <a:ext cx="6411096" cy="576262"/>
          </a:xfrm>
        </p:spPr>
        <p:txBody>
          <a:bodyPr/>
          <a:lstStyle/>
          <a:p>
            <a:pPr algn="ctr"/>
            <a:r>
              <a:rPr lang="en-US" dirty="0" smtClean="0">
                <a:hlinkClick r:id="rId2"/>
              </a:rPr>
              <a:t>Hearing Dog video</a:t>
            </a:r>
            <a:endParaRPr lang="en-US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148" y="2888033"/>
            <a:ext cx="4213652" cy="2847848"/>
          </a:xfrm>
        </p:spPr>
      </p:pic>
      <p:sp>
        <p:nvSpPr>
          <p:cNvPr id="4" name="AutoShape 2" descr="Image result for hearing dog"/>
          <p:cNvSpPr>
            <a:spLocks noChangeAspect="1" noChangeArrowheads="1"/>
          </p:cNvSpPr>
          <p:nvPr/>
        </p:nvSpPr>
        <p:spPr bwMode="auto">
          <a:xfrm>
            <a:off x="63500" y="-890588"/>
            <a:ext cx="2762250" cy="186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969" y="2432081"/>
            <a:ext cx="2813481" cy="3609944"/>
          </a:xfrm>
        </p:spPr>
      </p:pic>
      <p:sp>
        <p:nvSpPr>
          <p:cNvPr id="14" name="TextBox 13"/>
          <p:cNvSpPr txBox="1"/>
          <p:nvPr/>
        </p:nvSpPr>
        <p:spPr>
          <a:xfrm>
            <a:off x="597877" y="2719754"/>
            <a:ext cx="12346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5"/>
              </a:rPr>
              <a:t>Leah</a:t>
            </a:r>
          </a:p>
          <a:p>
            <a:r>
              <a:rPr lang="en-US" dirty="0" smtClean="0">
                <a:hlinkClick r:id="rId5"/>
              </a:rPr>
              <a:t>Coleman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8033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 Boardroom" id="{FC33163D-4339-46B1-8EED-24C834239D99}" vid="{EC7F02AD-9687-440F-A9DF-FAA6F22270D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110</TotalTime>
  <Words>93</Words>
  <Application>Microsoft Office PowerPoint</Application>
  <PresentationFormat>Custom</PresentationFormat>
  <Paragraphs>26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Ion Boardroom</vt:lpstr>
      <vt:lpstr>Deaf and Hard of Hearing: perspectives</vt:lpstr>
      <vt:lpstr>Deafhood or Deafness</vt:lpstr>
      <vt:lpstr>Nyle DiMarco</vt:lpstr>
      <vt:lpstr>Derrick Coleman</vt:lpstr>
      <vt:lpstr>Millicent Simmonds</vt:lpstr>
      <vt:lpstr>Katie LeClerc</vt:lpstr>
      <vt:lpstr>Deaf Music Videos</vt:lpstr>
      <vt:lpstr>Deaf culture vs Hearing culture</vt:lpstr>
      <vt:lpstr>So, how does D/deafness happen?</vt:lpstr>
      <vt:lpstr>What does Deafness look like?</vt:lpstr>
      <vt:lpstr>What does Deafness sound like?</vt:lpstr>
      <vt:lpstr>What options are there?</vt:lpstr>
      <vt:lpstr>Hearing Dogs?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pdxlovessigning@gmail.com</dc:creator>
  <cp:lastModifiedBy>Carissa Martos</cp:lastModifiedBy>
  <cp:revision>13</cp:revision>
  <dcterms:created xsi:type="dcterms:W3CDTF">2018-04-20T14:02:18Z</dcterms:created>
  <dcterms:modified xsi:type="dcterms:W3CDTF">2019-05-14T16:09:31Z</dcterms:modified>
</cp:coreProperties>
</file>